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4" r:id="rId5"/>
    <p:sldId id="261" r:id="rId6"/>
    <p:sldId id="263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2982-452E-45B2-8B7C-DB943F761E70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539-A4C4-4385-9E62-B86EE12D2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2982-452E-45B2-8B7C-DB943F761E70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539-A4C4-4385-9E62-B86EE12D2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2982-452E-45B2-8B7C-DB943F761E70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539-A4C4-4385-9E62-B86EE12D2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2982-452E-45B2-8B7C-DB943F761E70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539-A4C4-4385-9E62-B86EE12D2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2982-452E-45B2-8B7C-DB943F761E70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539-A4C4-4385-9E62-B86EE12D2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2982-452E-45B2-8B7C-DB943F761E70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539-A4C4-4385-9E62-B86EE12D2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2982-452E-45B2-8B7C-DB943F761E70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539-A4C4-4385-9E62-B86EE12D2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2982-452E-45B2-8B7C-DB943F761E70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539-A4C4-4385-9E62-B86EE12D2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2982-452E-45B2-8B7C-DB943F761E70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539-A4C4-4385-9E62-B86EE12D2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2982-452E-45B2-8B7C-DB943F761E70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539-A4C4-4385-9E62-B86EE12D2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2982-452E-45B2-8B7C-DB943F761E70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539-A4C4-4385-9E62-B86EE12D2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22982-452E-45B2-8B7C-DB943F761E70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DB539-A4C4-4385-9E62-B86EE12D26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5365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staff</cp:lastModifiedBy>
  <cp:revision>6</cp:revision>
  <dcterms:created xsi:type="dcterms:W3CDTF">2019-07-04T04:43:06Z</dcterms:created>
  <dcterms:modified xsi:type="dcterms:W3CDTF">2019-07-04T05:36:45Z</dcterms:modified>
</cp:coreProperties>
</file>